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665" r:id="rId2"/>
  </p:sldIdLst>
  <p:sldSz cx="10058400" cy="7772400"/>
  <p:notesSz cx="7315200" cy="96012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thany Quillinan" initials="" lastIdx="2" clrIdx="0"/>
  <p:cmAuthor id="1" name="Russell A. Boyles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FF"/>
    <a:srgbClr val="99CCFF"/>
    <a:srgbClr val="CCCCFF"/>
    <a:srgbClr val="0000FF"/>
    <a:srgbClr val="CCECFF"/>
    <a:srgbClr val="FFFF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horzBarState="maximized">
    <p:restoredLeft sz="34580" autoAdjust="0"/>
    <p:restoredTop sz="86410" autoAdjust="0"/>
  </p:normalViewPr>
  <p:slideViewPr>
    <p:cSldViewPr>
      <p:cViewPr varScale="1">
        <p:scale>
          <a:sx n="98" d="100"/>
          <a:sy n="98" d="100"/>
        </p:scale>
        <p:origin x="1152" y="72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643" y="2275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fld id="{86FA10A1-85CC-4894-AB6C-1D02FD1C83F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430" name="Rectangle 6"/>
          <p:cNvSpPr>
            <a:spLocks noChangeArrowheads="1"/>
          </p:cNvSpPr>
          <p:nvPr/>
        </p:nvSpPr>
        <p:spPr bwMode="auto">
          <a:xfrm>
            <a:off x="0" y="8726488"/>
            <a:ext cx="7315200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661" tIns="48331" rIns="96661" bIns="48331" anchor="ctr"/>
          <a:lstStyle>
            <a:lvl1pPr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482600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966788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449388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1933575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3907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479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51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623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800"/>
              <a:t>Copyright © 2010 by Russell A. Boyles, PhD. All rights reserved.</a:t>
            </a:r>
            <a:endParaRPr lang="en-US" altLang="en-US" sz="1300"/>
          </a:p>
        </p:txBody>
      </p:sp>
    </p:spTree>
    <p:extLst>
      <p:ext uri="{BB962C8B-B14F-4D97-AF65-F5344CB8AC3E}">
        <p14:creationId xmlns:p14="http://schemas.microsoft.com/office/powerpoint/2010/main" val="8529695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39775" y="527050"/>
            <a:ext cx="5903913" cy="45608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41350" y="5200650"/>
            <a:ext cx="6142038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48331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68325" y="9040813"/>
            <a:ext cx="5365750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8331" rIns="0" bIns="48331" numCol="1" anchor="ctr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800">
                <a:latin typeface="Arial" charset="0"/>
              </a:defRPr>
            </a:lvl1pPr>
          </a:lstStyle>
          <a:p>
            <a:r>
              <a:rPr lang="en-US" altLang="en-US"/>
              <a:t>Copyright © 2006 by ETI Group.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57600" y="9040813"/>
            <a:ext cx="3170238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8331" rIns="0" bIns="48331" numCol="1" anchor="ctr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800">
                <a:latin typeface="Arial" charset="0"/>
              </a:defRPr>
            </a:lvl1pPr>
          </a:lstStyle>
          <a:p>
            <a:r>
              <a:rPr lang="en-US" altLang="en-US"/>
              <a:t>DMAIC-</a:t>
            </a:r>
            <a:fld id="{AE5482F6-3B50-4D82-BB7A-784ECB65E2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091347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571500" indent="-114300" algn="l" rtl="0" fontAlgn="base">
      <a:spcBef>
        <a:spcPct val="0"/>
      </a:spcBef>
      <a:spcAft>
        <a:spcPct val="0"/>
      </a:spcAft>
      <a:buChar char="•"/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Copyright © 2006 by ETI Group.</a:t>
            </a:r>
          </a:p>
        </p:txBody>
      </p:sp>
      <p:sp>
        <p:nvSpPr>
          <p:cNvPr id="1085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4700" y="533400"/>
            <a:ext cx="5903913" cy="4560888"/>
          </a:xfrm>
          <a:ln/>
        </p:spPr>
      </p:sp>
      <p:sp>
        <p:nvSpPr>
          <p:cNvPr id="1085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46063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63" y="2414588"/>
            <a:ext cx="8550275" cy="166528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125" y="4403725"/>
            <a:ext cx="7042150" cy="19875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94795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76921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738" y="76200"/>
            <a:ext cx="2497137" cy="6867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" y="76200"/>
            <a:ext cx="7342188" cy="6867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72282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" y="76200"/>
            <a:ext cx="9991725" cy="5651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770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456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994275"/>
            <a:ext cx="8548687" cy="154463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94063"/>
            <a:ext cx="8548687" cy="1700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1873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812925"/>
            <a:ext cx="44497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812925"/>
            <a:ext cx="4449763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99552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11150"/>
            <a:ext cx="9051925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739900"/>
            <a:ext cx="4443412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465388"/>
            <a:ext cx="4443412" cy="44783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3" y="1739900"/>
            <a:ext cx="4445000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3" y="2465388"/>
            <a:ext cx="4445000" cy="44783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77696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35096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7921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9563"/>
            <a:ext cx="3308350" cy="1317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309563"/>
            <a:ext cx="5622925" cy="66341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627188"/>
            <a:ext cx="3308350" cy="5316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7969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675" y="5440363"/>
            <a:ext cx="6035675" cy="642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675" y="693738"/>
            <a:ext cx="6035675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675" y="6083300"/>
            <a:ext cx="6035675" cy="9112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0581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7150" y="76200"/>
            <a:ext cx="9991725" cy="56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864" tIns="50929" rIns="101858" bIns="5092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4572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6pPr>
      <a:lvl7pPr marL="9144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7pPr>
      <a:lvl8pPr marL="13716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8pPr>
      <a:lvl9pPr marL="18288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82588" indent="-382588" algn="ctr" defTabSz="1019175" rtl="0" fontAlgn="base">
        <a:spcBef>
          <a:spcPct val="25000"/>
        </a:spcBef>
        <a:spcAft>
          <a:spcPct val="20000"/>
        </a:spcAft>
        <a:defRPr sz="3100" i="1">
          <a:solidFill>
            <a:schemeClr val="tx1"/>
          </a:solidFill>
          <a:latin typeface="+mn-lt"/>
          <a:ea typeface="+mn-ea"/>
          <a:cs typeface="+mn-cs"/>
        </a:defRPr>
      </a:lvl1pPr>
      <a:lvl2pPr marL="827088" indent="-317500" algn="l" defTabSz="1019175" rtl="0" fontAlgn="base">
        <a:spcBef>
          <a:spcPct val="25000"/>
        </a:spcBef>
        <a:spcAft>
          <a:spcPct val="20000"/>
        </a:spcAft>
        <a:buClr>
          <a:srgbClr val="800000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</a:defRPr>
      </a:lvl2pPr>
      <a:lvl3pPr marL="1273175" indent="-254000" algn="l" defTabSz="1019175" rtl="0" fontAlgn="base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Arial" charset="0"/>
        </a:defRPr>
      </a:lvl3pPr>
      <a:lvl4pPr marL="1782763" indent="-254000" algn="l" defTabSz="1019175" rtl="0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Arial" charset="0"/>
        </a:defRPr>
      </a:lvl4pPr>
      <a:lvl5pPr marL="22923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5pPr>
      <a:lvl6pPr marL="27495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6pPr>
      <a:lvl7pPr marL="32067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7pPr>
      <a:lvl8pPr marL="36639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8pPr>
      <a:lvl9pPr marL="41211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4710" name="Group 294"/>
          <p:cNvGraphicFramePr>
            <a:graphicFrameLocks noGrp="1"/>
          </p:cNvGraphicFramePr>
          <p:nvPr/>
        </p:nvGraphicFramePr>
        <p:xfrm>
          <a:off x="0" y="0"/>
          <a:ext cx="1163638" cy="7772402"/>
        </p:xfrm>
        <a:graphic>
          <a:graphicData uri="http://schemas.openxmlformats.org/drawingml/2006/table">
            <a:tbl>
              <a:tblPr/>
              <a:tblGrid>
                <a:gridCol w="1163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Project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30338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Suppliers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30338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Inputs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Xs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06525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Process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Xs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30338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Outputs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Ys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17663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Customers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84464" name="AutoShape 48"/>
          <p:cNvSpPr>
            <a:spLocks noChangeArrowheads="1"/>
          </p:cNvSpPr>
          <p:nvPr/>
        </p:nvSpPr>
        <p:spPr bwMode="auto">
          <a:xfrm>
            <a:off x="1614488" y="3733800"/>
            <a:ext cx="823912" cy="37465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First step</a:t>
            </a:r>
          </a:p>
        </p:txBody>
      </p:sp>
      <p:sp>
        <p:nvSpPr>
          <p:cNvPr id="1084465" name="Rectangle 49"/>
          <p:cNvSpPr>
            <a:spLocks noChangeArrowheads="1"/>
          </p:cNvSpPr>
          <p:nvPr/>
        </p:nvSpPr>
        <p:spPr bwMode="auto">
          <a:xfrm>
            <a:off x="3095625" y="3756025"/>
            <a:ext cx="820738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Main step</a:t>
            </a:r>
          </a:p>
        </p:txBody>
      </p:sp>
      <p:sp>
        <p:nvSpPr>
          <p:cNvPr id="1084466" name="Rectangle 50"/>
          <p:cNvSpPr>
            <a:spLocks noChangeArrowheads="1"/>
          </p:cNvSpPr>
          <p:nvPr/>
        </p:nvSpPr>
        <p:spPr bwMode="auto">
          <a:xfrm>
            <a:off x="4589463" y="3756025"/>
            <a:ext cx="820737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Main step</a:t>
            </a:r>
          </a:p>
        </p:txBody>
      </p:sp>
      <p:sp>
        <p:nvSpPr>
          <p:cNvPr id="1084467" name="Rectangle 51"/>
          <p:cNvSpPr>
            <a:spLocks noChangeArrowheads="1"/>
          </p:cNvSpPr>
          <p:nvPr/>
        </p:nvSpPr>
        <p:spPr bwMode="auto">
          <a:xfrm>
            <a:off x="6113463" y="3756025"/>
            <a:ext cx="820737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Main step</a:t>
            </a:r>
          </a:p>
        </p:txBody>
      </p:sp>
      <p:sp>
        <p:nvSpPr>
          <p:cNvPr id="1084468" name="Rectangle 52"/>
          <p:cNvSpPr>
            <a:spLocks noChangeArrowheads="1"/>
          </p:cNvSpPr>
          <p:nvPr/>
        </p:nvSpPr>
        <p:spPr bwMode="auto">
          <a:xfrm>
            <a:off x="7546975" y="3762375"/>
            <a:ext cx="820738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Main step</a:t>
            </a:r>
          </a:p>
        </p:txBody>
      </p:sp>
      <p:sp>
        <p:nvSpPr>
          <p:cNvPr id="1084489" name="Rectangle 73"/>
          <p:cNvSpPr>
            <a:spLocks noChangeArrowheads="1"/>
          </p:cNvSpPr>
          <p:nvPr/>
        </p:nvSpPr>
        <p:spPr bwMode="auto">
          <a:xfrm>
            <a:off x="2954338" y="990600"/>
            <a:ext cx="711200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External</a:t>
            </a:r>
          </a:p>
        </p:txBody>
      </p:sp>
      <p:sp>
        <p:nvSpPr>
          <p:cNvPr id="1084490" name="Rectangle 74"/>
          <p:cNvSpPr>
            <a:spLocks noChangeArrowheads="1"/>
          </p:cNvSpPr>
          <p:nvPr/>
        </p:nvSpPr>
        <p:spPr bwMode="auto">
          <a:xfrm>
            <a:off x="7250113" y="996950"/>
            <a:ext cx="654050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Internal</a:t>
            </a:r>
          </a:p>
        </p:txBody>
      </p:sp>
      <p:sp>
        <p:nvSpPr>
          <p:cNvPr id="1084491" name="Rectangle 75"/>
          <p:cNvSpPr>
            <a:spLocks noChangeArrowheads="1"/>
          </p:cNvSpPr>
          <p:nvPr/>
        </p:nvSpPr>
        <p:spPr bwMode="auto">
          <a:xfrm>
            <a:off x="3132138" y="6873875"/>
            <a:ext cx="654050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Internal</a:t>
            </a:r>
          </a:p>
        </p:txBody>
      </p:sp>
      <p:sp>
        <p:nvSpPr>
          <p:cNvPr id="1084492" name="Rectangle 76"/>
          <p:cNvSpPr>
            <a:spLocks noChangeArrowheads="1"/>
          </p:cNvSpPr>
          <p:nvPr/>
        </p:nvSpPr>
        <p:spPr bwMode="auto">
          <a:xfrm>
            <a:off x="7129463" y="6858000"/>
            <a:ext cx="711200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External</a:t>
            </a:r>
          </a:p>
        </p:txBody>
      </p:sp>
      <p:sp>
        <p:nvSpPr>
          <p:cNvPr id="1084497" name="Rectangle 81"/>
          <p:cNvSpPr>
            <a:spLocks noChangeArrowheads="1"/>
          </p:cNvSpPr>
          <p:nvPr/>
        </p:nvSpPr>
        <p:spPr bwMode="auto">
          <a:xfrm>
            <a:off x="7304088" y="2263775"/>
            <a:ext cx="554037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Inputs</a:t>
            </a:r>
          </a:p>
        </p:txBody>
      </p:sp>
      <p:sp>
        <p:nvSpPr>
          <p:cNvPr id="1084498" name="Rectangle 82"/>
          <p:cNvSpPr>
            <a:spLocks noChangeArrowheads="1"/>
          </p:cNvSpPr>
          <p:nvPr/>
        </p:nvSpPr>
        <p:spPr bwMode="auto">
          <a:xfrm>
            <a:off x="3040063" y="2282825"/>
            <a:ext cx="554037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Inputs</a:t>
            </a:r>
          </a:p>
        </p:txBody>
      </p:sp>
      <p:cxnSp>
        <p:nvCxnSpPr>
          <p:cNvPr id="1084499" name="AutoShape 83"/>
          <p:cNvCxnSpPr>
            <a:cxnSpLocks noChangeShapeType="1"/>
            <a:stCxn id="1084498" idx="0"/>
            <a:endCxn id="1084489" idx="2"/>
          </p:cNvCxnSpPr>
          <p:nvPr/>
        </p:nvCxnSpPr>
        <p:spPr bwMode="auto">
          <a:xfrm flipH="1" flipV="1">
            <a:off x="3309938" y="1336675"/>
            <a:ext cx="7937" cy="946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500" name="AutoShape 84"/>
          <p:cNvCxnSpPr>
            <a:cxnSpLocks noChangeShapeType="1"/>
            <a:stCxn id="1084497" idx="0"/>
            <a:endCxn id="1084490" idx="2"/>
          </p:cNvCxnSpPr>
          <p:nvPr/>
        </p:nvCxnSpPr>
        <p:spPr bwMode="auto">
          <a:xfrm flipH="1" flipV="1">
            <a:off x="7577138" y="1343025"/>
            <a:ext cx="4762" cy="9207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84501" name="Rectangle 85"/>
          <p:cNvSpPr>
            <a:spLocks noChangeArrowheads="1"/>
          </p:cNvSpPr>
          <p:nvPr/>
        </p:nvSpPr>
        <p:spPr bwMode="auto">
          <a:xfrm>
            <a:off x="7143750" y="5429250"/>
            <a:ext cx="684213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Outputs</a:t>
            </a:r>
          </a:p>
        </p:txBody>
      </p:sp>
      <p:sp>
        <p:nvSpPr>
          <p:cNvPr id="1084502" name="Rectangle 86"/>
          <p:cNvSpPr>
            <a:spLocks noChangeArrowheads="1"/>
          </p:cNvSpPr>
          <p:nvPr/>
        </p:nvSpPr>
        <p:spPr bwMode="auto">
          <a:xfrm>
            <a:off x="3109913" y="5446713"/>
            <a:ext cx="684212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Outputs</a:t>
            </a:r>
          </a:p>
        </p:txBody>
      </p:sp>
      <p:cxnSp>
        <p:nvCxnSpPr>
          <p:cNvPr id="1084503" name="AutoShape 87"/>
          <p:cNvCxnSpPr>
            <a:cxnSpLocks noChangeShapeType="1"/>
            <a:stCxn id="1084491" idx="0"/>
            <a:endCxn id="1084502" idx="2"/>
          </p:cNvCxnSpPr>
          <p:nvPr/>
        </p:nvCxnSpPr>
        <p:spPr bwMode="auto">
          <a:xfrm flipH="1" flipV="1">
            <a:off x="3452813" y="5792788"/>
            <a:ext cx="6350" cy="10810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504" name="AutoShape 88"/>
          <p:cNvCxnSpPr>
            <a:cxnSpLocks noChangeShapeType="1"/>
            <a:stCxn id="1084492" idx="0"/>
            <a:endCxn id="1084501" idx="2"/>
          </p:cNvCxnSpPr>
          <p:nvPr/>
        </p:nvCxnSpPr>
        <p:spPr bwMode="auto">
          <a:xfrm flipV="1">
            <a:off x="7485063" y="5775325"/>
            <a:ext cx="1587" cy="10826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84505" name="AutoShape 89"/>
          <p:cNvSpPr>
            <a:spLocks noChangeArrowheads="1"/>
          </p:cNvSpPr>
          <p:nvPr/>
        </p:nvSpPr>
        <p:spPr bwMode="auto">
          <a:xfrm>
            <a:off x="8985250" y="3743325"/>
            <a:ext cx="814388" cy="37465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Last step</a:t>
            </a:r>
          </a:p>
        </p:txBody>
      </p:sp>
      <p:sp>
        <p:nvSpPr>
          <p:cNvPr id="1084507" name="Text Box 91"/>
          <p:cNvSpPr txBox="1">
            <a:spLocks noChangeArrowheads="1"/>
          </p:cNvSpPr>
          <p:nvPr/>
        </p:nvSpPr>
        <p:spPr bwMode="auto">
          <a:xfrm>
            <a:off x="4870276" y="4248736"/>
            <a:ext cx="108619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 dirty="0">
                <a:latin typeface="Times New Roman" pitchFamily="18" charset="0"/>
                <a:cs typeface="Times New Roman" pitchFamily="18" charset="0"/>
              </a:rPr>
              <a:t>X  variables</a:t>
            </a:r>
          </a:p>
        </p:txBody>
      </p:sp>
      <p:sp>
        <p:nvSpPr>
          <p:cNvPr id="1084508" name="Text Box 92"/>
          <p:cNvSpPr txBox="1">
            <a:spLocks noChangeArrowheads="1"/>
          </p:cNvSpPr>
          <p:nvPr/>
        </p:nvSpPr>
        <p:spPr bwMode="auto">
          <a:xfrm>
            <a:off x="3048000" y="5030788"/>
            <a:ext cx="1025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600">
                <a:latin typeface="Times New Roman" pitchFamily="18" charset="0"/>
                <a:cs typeface="Times New Roman" pitchFamily="18" charset="0"/>
              </a:rPr>
              <a:t>Y variables</a:t>
            </a:r>
          </a:p>
        </p:txBody>
      </p:sp>
      <p:sp>
        <p:nvSpPr>
          <p:cNvPr id="1084509" name="Text Box 93"/>
          <p:cNvSpPr txBox="1">
            <a:spLocks noChangeArrowheads="1"/>
          </p:cNvSpPr>
          <p:nvPr/>
        </p:nvSpPr>
        <p:spPr bwMode="auto">
          <a:xfrm>
            <a:off x="7050088" y="5029200"/>
            <a:ext cx="1025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600">
                <a:latin typeface="Times New Roman" pitchFamily="18" charset="0"/>
                <a:cs typeface="Times New Roman" pitchFamily="18" charset="0"/>
              </a:rPr>
              <a:t>Y variables</a:t>
            </a:r>
          </a:p>
        </p:txBody>
      </p:sp>
      <p:sp>
        <p:nvSpPr>
          <p:cNvPr id="1084510" name="Text Box 94"/>
          <p:cNvSpPr txBox="1">
            <a:spLocks noChangeArrowheads="1"/>
          </p:cNvSpPr>
          <p:nvPr/>
        </p:nvSpPr>
        <p:spPr bwMode="auto">
          <a:xfrm>
            <a:off x="2743200" y="2635250"/>
            <a:ext cx="10763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600">
                <a:latin typeface="Times New Roman" pitchFamily="18" charset="0"/>
                <a:cs typeface="Times New Roman" pitchFamily="18" charset="0"/>
              </a:rPr>
              <a:t>X  variables</a:t>
            </a:r>
          </a:p>
        </p:txBody>
      </p:sp>
      <p:sp>
        <p:nvSpPr>
          <p:cNvPr id="1084574" name="Text Box 158"/>
          <p:cNvSpPr txBox="1">
            <a:spLocks noChangeArrowheads="1"/>
          </p:cNvSpPr>
          <p:nvPr/>
        </p:nvSpPr>
        <p:spPr bwMode="auto">
          <a:xfrm>
            <a:off x="7010400" y="2635250"/>
            <a:ext cx="10763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600">
                <a:latin typeface="Times New Roman" pitchFamily="18" charset="0"/>
                <a:cs typeface="Times New Roman" pitchFamily="18" charset="0"/>
              </a:rPr>
              <a:t>X  variables</a:t>
            </a:r>
          </a:p>
        </p:txBody>
      </p:sp>
      <p:sp>
        <p:nvSpPr>
          <p:cNvPr id="1084695" name="Rectangle 279"/>
          <p:cNvSpPr>
            <a:spLocks noChangeArrowheads="1"/>
          </p:cNvSpPr>
          <p:nvPr/>
        </p:nvSpPr>
        <p:spPr bwMode="auto">
          <a:xfrm>
            <a:off x="1219200" y="63500"/>
            <a:ext cx="15954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600">
                <a:latin typeface="Arial Narrow" pitchFamily="34" charset="0"/>
              </a:rPr>
              <a:t>Title of your project</a:t>
            </a:r>
          </a:p>
        </p:txBody>
      </p:sp>
      <p:sp>
        <p:nvSpPr>
          <p:cNvPr id="1084714" name="Line 298"/>
          <p:cNvSpPr>
            <a:spLocks noChangeShapeType="1"/>
          </p:cNvSpPr>
          <p:nvPr/>
        </p:nvSpPr>
        <p:spPr bwMode="auto">
          <a:xfrm>
            <a:off x="0" y="444674"/>
            <a:ext cx="1005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84716" name="Line 300"/>
          <p:cNvSpPr>
            <a:spLocks noChangeShapeType="1"/>
          </p:cNvSpPr>
          <p:nvPr/>
        </p:nvSpPr>
        <p:spPr bwMode="auto">
          <a:xfrm>
            <a:off x="22290" y="1881362"/>
            <a:ext cx="100584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84717" name="Line 301"/>
          <p:cNvSpPr>
            <a:spLocks noChangeShapeType="1"/>
          </p:cNvSpPr>
          <p:nvPr/>
        </p:nvSpPr>
        <p:spPr bwMode="auto">
          <a:xfrm>
            <a:off x="22290" y="3319529"/>
            <a:ext cx="100584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84718" name="Line 302"/>
          <p:cNvSpPr>
            <a:spLocks noChangeShapeType="1"/>
          </p:cNvSpPr>
          <p:nvPr/>
        </p:nvSpPr>
        <p:spPr bwMode="auto">
          <a:xfrm>
            <a:off x="0" y="4724400"/>
            <a:ext cx="1005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84719" name="Line 303"/>
          <p:cNvSpPr>
            <a:spLocks noChangeShapeType="1"/>
          </p:cNvSpPr>
          <p:nvPr/>
        </p:nvSpPr>
        <p:spPr bwMode="auto">
          <a:xfrm>
            <a:off x="0" y="6149975"/>
            <a:ext cx="1005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ECFF"/>
        </a:solidFill>
        <a:ln w="9525" cap="flat" cmpd="sng" algn="ctr">
          <a:solidFill>
            <a:schemeClr val="tx1"/>
          </a:solidFill>
          <a:prstDash val="solid"/>
          <a:round/>
          <a:headEnd type="stealth" w="lg" len="lg"/>
          <a:tailEnd type="none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101917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ECFF"/>
        </a:solidFill>
        <a:ln w="9525" cap="flat" cmpd="sng" algn="ctr">
          <a:solidFill>
            <a:schemeClr val="tx1"/>
          </a:solidFill>
          <a:prstDash val="solid"/>
          <a:round/>
          <a:headEnd type="stealth" w="lg" len="lg"/>
          <a:tailEnd type="none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101917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34841</TotalTime>
  <Words>53</Words>
  <Application>Microsoft Office PowerPoint</Application>
  <PresentationFormat>Custom</PresentationFormat>
  <Paragraphs>30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Narrow</vt:lpstr>
      <vt:lpstr>Times New Roman</vt:lpstr>
      <vt:lpstr>Verdana</vt:lpstr>
      <vt:lpstr>Wingdings</vt:lpstr>
      <vt:lpstr>Default Design</vt:lpstr>
      <vt:lpstr>PowerPoint Presentation</vt:lpstr>
    </vt:vector>
  </TitlesOfParts>
  <Company>Quillinan Consulting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DMAIC phase deliverables</dc:title>
  <dc:creator>Russell A Boyles, PhD</dc:creator>
  <cp:lastModifiedBy>JACK BENHAM</cp:lastModifiedBy>
  <cp:revision>480</cp:revision>
  <dcterms:created xsi:type="dcterms:W3CDTF">2003-08-26T22:28:17Z</dcterms:created>
  <dcterms:modified xsi:type="dcterms:W3CDTF">2022-11-22T23:46:23Z</dcterms:modified>
</cp:coreProperties>
</file>