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34580" autoAdjust="0"/>
    <p:restoredTop sz="86410" autoAdjust="0"/>
  </p:normalViewPr>
  <p:slideViewPr>
    <p:cSldViewPr>
      <p:cViewPr varScale="1">
        <p:scale>
          <a:sx n="98" d="100"/>
          <a:sy n="98" d="100"/>
        </p:scale>
        <p:origin x="1152" y="7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21789317-5B76-4542-AC56-0D87D7DE984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511637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582E6F69-2704-464F-9492-97AFB95526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28269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218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0879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192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0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340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02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057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230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7673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96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245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08" name="Group 192"/>
          <p:cNvGraphicFramePr>
            <a:graphicFrameLocks noGrp="1"/>
          </p:cNvGraphicFramePr>
          <p:nvPr/>
        </p:nvGraphicFramePr>
        <p:xfrm>
          <a:off x="0" y="0"/>
          <a:ext cx="10048875" cy="7772400"/>
        </p:xfrm>
        <a:graphic>
          <a:graphicData uri="http://schemas.openxmlformats.org/drawingml/2006/table">
            <a:tbl>
              <a:tblPr/>
              <a:tblGrid>
                <a:gridCol w="130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45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Reduce Oxidation on Ti Castings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643" name="Rectangle 227"/>
          <p:cNvSpPr>
            <a:spLocks noChangeArrowheads="1"/>
          </p:cNvSpPr>
          <p:nvPr/>
        </p:nvSpPr>
        <p:spPr bwMode="auto">
          <a:xfrm>
            <a:off x="1600200" y="3660775"/>
            <a:ext cx="790575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Slurry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make-up</a:t>
            </a:r>
          </a:p>
        </p:txBody>
      </p:sp>
      <p:sp>
        <p:nvSpPr>
          <p:cNvPr id="1084644" name="Rectangle 228"/>
          <p:cNvSpPr>
            <a:spLocks noChangeArrowheads="1"/>
          </p:cNvSpPr>
          <p:nvPr/>
        </p:nvSpPr>
        <p:spPr bwMode="auto">
          <a:xfrm>
            <a:off x="2840038" y="3709988"/>
            <a:ext cx="495300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Shell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build</a:t>
            </a:r>
          </a:p>
        </p:txBody>
      </p:sp>
      <p:sp>
        <p:nvSpPr>
          <p:cNvPr id="1084645" name="Rectangle 229"/>
          <p:cNvSpPr>
            <a:spLocks noChangeArrowheads="1"/>
          </p:cNvSpPr>
          <p:nvPr/>
        </p:nvSpPr>
        <p:spPr bwMode="auto">
          <a:xfrm>
            <a:off x="3844925" y="3835400"/>
            <a:ext cx="879475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Autoclave</a:t>
            </a:r>
          </a:p>
        </p:txBody>
      </p:sp>
      <p:sp>
        <p:nvSpPr>
          <p:cNvPr id="1084646" name="Rectangle 230"/>
          <p:cNvSpPr>
            <a:spLocks noChangeArrowheads="1"/>
          </p:cNvSpPr>
          <p:nvPr/>
        </p:nvSpPr>
        <p:spPr bwMode="auto">
          <a:xfrm>
            <a:off x="5227638" y="3835400"/>
            <a:ext cx="701675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Casting</a:t>
            </a:r>
          </a:p>
        </p:txBody>
      </p:sp>
      <p:sp>
        <p:nvSpPr>
          <p:cNvPr id="1084647" name="Rectangle 231"/>
          <p:cNvSpPr>
            <a:spLocks noChangeArrowheads="1"/>
          </p:cNvSpPr>
          <p:nvPr/>
        </p:nvSpPr>
        <p:spPr bwMode="auto">
          <a:xfrm>
            <a:off x="6438900" y="3706813"/>
            <a:ext cx="731838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Shell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removal</a:t>
            </a:r>
          </a:p>
        </p:txBody>
      </p:sp>
      <p:cxnSp>
        <p:nvCxnSpPr>
          <p:cNvPr id="1084648" name="AutoShape 232"/>
          <p:cNvCxnSpPr>
            <a:cxnSpLocks noChangeShapeType="1"/>
            <a:stCxn id="1084643" idx="3"/>
            <a:endCxn id="1084644" idx="1"/>
          </p:cNvCxnSpPr>
          <p:nvPr/>
        </p:nvCxnSpPr>
        <p:spPr bwMode="auto">
          <a:xfrm>
            <a:off x="2390775" y="4016375"/>
            <a:ext cx="449263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9" name="AutoShape 233"/>
          <p:cNvCxnSpPr>
            <a:cxnSpLocks noChangeShapeType="1"/>
            <a:stCxn id="1084644" idx="3"/>
            <a:endCxn id="1084645" idx="1"/>
          </p:cNvCxnSpPr>
          <p:nvPr/>
        </p:nvCxnSpPr>
        <p:spPr bwMode="auto">
          <a:xfrm flipV="1">
            <a:off x="3335338" y="4016375"/>
            <a:ext cx="509587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0" name="AutoShape 234"/>
          <p:cNvCxnSpPr>
            <a:cxnSpLocks noChangeShapeType="1"/>
            <a:stCxn id="1084645" idx="3"/>
            <a:endCxn id="1084646" idx="1"/>
          </p:cNvCxnSpPr>
          <p:nvPr/>
        </p:nvCxnSpPr>
        <p:spPr bwMode="auto">
          <a:xfrm>
            <a:off x="4724400" y="4016375"/>
            <a:ext cx="5032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1" name="AutoShape 235"/>
          <p:cNvCxnSpPr>
            <a:cxnSpLocks noChangeShapeType="1"/>
            <a:stCxn id="1084646" idx="3"/>
            <a:endCxn id="1084647" idx="1"/>
          </p:cNvCxnSpPr>
          <p:nvPr/>
        </p:nvCxnSpPr>
        <p:spPr bwMode="auto">
          <a:xfrm>
            <a:off x="5929313" y="4016375"/>
            <a:ext cx="5095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2" name="AutoShape 236"/>
          <p:cNvCxnSpPr>
            <a:cxnSpLocks noChangeShapeType="1"/>
            <a:stCxn id="1084647" idx="3"/>
            <a:endCxn id="1084655" idx="1"/>
          </p:cNvCxnSpPr>
          <p:nvPr/>
        </p:nvCxnSpPr>
        <p:spPr bwMode="auto">
          <a:xfrm>
            <a:off x="7170738" y="4016375"/>
            <a:ext cx="5842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3" name="Rectangle 237"/>
          <p:cNvSpPr>
            <a:spLocks noChangeArrowheads="1"/>
          </p:cNvSpPr>
          <p:nvPr/>
        </p:nvSpPr>
        <p:spPr bwMode="auto">
          <a:xfrm>
            <a:off x="8702675" y="3670300"/>
            <a:ext cx="95885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Backend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processing</a:t>
            </a:r>
          </a:p>
        </p:txBody>
      </p:sp>
      <p:sp>
        <p:nvSpPr>
          <p:cNvPr id="1084654" name="Text Box 238"/>
          <p:cNvSpPr txBox="1">
            <a:spLocks noChangeArrowheads="1"/>
          </p:cNvSpPr>
          <p:nvPr/>
        </p:nvSpPr>
        <p:spPr bwMode="auto">
          <a:xfrm>
            <a:off x="4454525" y="4300538"/>
            <a:ext cx="2244725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 (WWWWH)</a:t>
            </a:r>
          </a:p>
        </p:txBody>
      </p:sp>
      <p:sp>
        <p:nvSpPr>
          <p:cNvPr id="1084655" name="Rectangle 239"/>
          <p:cNvSpPr>
            <a:spLocks noChangeArrowheads="1"/>
          </p:cNvSpPr>
          <p:nvPr/>
        </p:nvSpPr>
        <p:spPr bwMode="auto">
          <a:xfrm>
            <a:off x="7754938" y="3708400"/>
            <a:ext cx="474662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Heat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treat</a:t>
            </a:r>
          </a:p>
        </p:txBody>
      </p:sp>
      <p:cxnSp>
        <p:nvCxnSpPr>
          <p:cNvPr id="1084656" name="AutoShape 240"/>
          <p:cNvCxnSpPr>
            <a:cxnSpLocks noChangeShapeType="1"/>
            <a:stCxn id="1084655" idx="3"/>
            <a:endCxn id="1084653" idx="1"/>
          </p:cNvCxnSpPr>
          <p:nvPr/>
        </p:nvCxnSpPr>
        <p:spPr bwMode="auto">
          <a:xfrm>
            <a:off x="8229600" y="4017963"/>
            <a:ext cx="473075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7" name="Rectangle 241"/>
          <p:cNvSpPr>
            <a:spLocks noChangeArrowheads="1"/>
          </p:cNvSpPr>
          <p:nvPr/>
        </p:nvSpPr>
        <p:spPr bwMode="auto">
          <a:xfrm>
            <a:off x="4203700" y="5232400"/>
            <a:ext cx="229235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Finished casting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Certificate of O</a:t>
            </a:r>
            <a:r>
              <a:rPr lang="en-US" altLang="en-US" sz="1700" baseline="-25000">
                <a:latin typeface="Arial Narrow" pitchFamily="34" charset="0"/>
              </a:rPr>
              <a:t>2</a:t>
            </a:r>
            <a:r>
              <a:rPr lang="en-US" altLang="en-US" sz="1700">
                <a:latin typeface="Arial Narrow" pitchFamily="34" charset="0"/>
              </a:rPr>
              <a:t> compliance</a:t>
            </a:r>
          </a:p>
        </p:txBody>
      </p:sp>
      <p:sp>
        <p:nvSpPr>
          <p:cNvPr id="1084658" name="Text Box 242"/>
          <p:cNvSpPr txBox="1">
            <a:spLocks noChangeArrowheads="1"/>
          </p:cNvSpPr>
          <p:nvPr/>
        </p:nvSpPr>
        <p:spPr bwMode="auto">
          <a:xfrm>
            <a:off x="2981325" y="5384800"/>
            <a:ext cx="11334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 Y variables</a:t>
            </a:r>
          </a:p>
        </p:txBody>
      </p:sp>
      <p:sp>
        <p:nvSpPr>
          <p:cNvPr id="1084659" name="Rectangle 243"/>
          <p:cNvSpPr>
            <a:spLocks noChangeArrowheads="1"/>
          </p:cNvSpPr>
          <p:nvPr/>
        </p:nvSpPr>
        <p:spPr bwMode="auto">
          <a:xfrm>
            <a:off x="4538663" y="6878638"/>
            <a:ext cx="1617662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customers</a:t>
            </a:r>
          </a:p>
        </p:txBody>
      </p:sp>
      <p:cxnSp>
        <p:nvCxnSpPr>
          <p:cNvPr id="1084660" name="AutoShape 244"/>
          <p:cNvCxnSpPr>
            <a:cxnSpLocks noChangeShapeType="1"/>
            <a:stCxn id="1084657" idx="2"/>
            <a:endCxn id="1084659" idx="0"/>
          </p:cNvCxnSpPr>
          <p:nvPr/>
        </p:nvCxnSpPr>
        <p:spPr bwMode="auto">
          <a:xfrm flipH="1">
            <a:off x="5348288" y="5943600"/>
            <a:ext cx="1587" cy="935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61" name="Rectangle 245"/>
          <p:cNvSpPr>
            <a:spLocks noChangeArrowheads="1"/>
          </p:cNvSpPr>
          <p:nvPr/>
        </p:nvSpPr>
        <p:spPr bwMode="auto">
          <a:xfrm>
            <a:off x="6983413" y="2257425"/>
            <a:ext cx="1687512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Ceramic shell mat’ls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Ti alloy</a:t>
            </a:r>
          </a:p>
        </p:txBody>
      </p:sp>
      <p:sp>
        <p:nvSpPr>
          <p:cNvPr id="1084662" name="Rectangle 246"/>
          <p:cNvSpPr>
            <a:spLocks noChangeArrowheads="1"/>
          </p:cNvSpPr>
          <p:nvPr/>
        </p:nvSpPr>
        <p:spPr bwMode="auto">
          <a:xfrm>
            <a:off x="2717800" y="2066925"/>
            <a:ext cx="1549400" cy="11366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Blueprints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Dim’l specs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Wax molding tools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O</a:t>
            </a:r>
            <a:r>
              <a:rPr lang="en-US" altLang="en-US" sz="1700" baseline="-25000">
                <a:latin typeface="Arial Narrow" pitchFamily="34" charset="0"/>
              </a:rPr>
              <a:t>2</a:t>
            </a:r>
            <a:r>
              <a:rPr lang="en-US" altLang="en-US" sz="1700">
                <a:latin typeface="Arial Narrow" pitchFamily="34" charset="0"/>
              </a:rPr>
              <a:t> spec</a:t>
            </a:r>
          </a:p>
        </p:txBody>
      </p:sp>
      <p:sp>
        <p:nvSpPr>
          <p:cNvPr id="1084663" name="Text Box 247"/>
          <p:cNvSpPr txBox="1">
            <a:spLocks noChangeArrowheads="1"/>
          </p:cNvSpPr>
          <p:nvPr/>
        </p:nvSpPr>
        <p:spPr bwMode="auto">
          <a:xfrm>
            <a:off x="1600200" y="2411413"/>
            <a:ext cx="107950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  <p:sp>
        <p:nvSpPr>
          <p:cNvPr id="1084664" name="Text Box 248"/>
          <p:cNvSpPr txBox="1">
            <a:spLocks noChangeArrowheads="1"/>
          </p:cNvSpPr>
          <p:nvPr/>
        </p:nvSpPr>
        <p:spPr bwMode="auto">
          <a:xfrm>
            <a:off x="8750300" y="2363788"/>
            <a:ext cx="107950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  <p:sp>
        <p:nvSpPr>
          <p:cNvPr id="1084665" name="Rectangle 249"/>
          <p:cNvSpPr>
            <a:spLocks noChangeArrowheads="1"/>
          </p:cNvSpPr>
          <p:nvPr/>
        </p:nvSpPr>
        <p:spPr bwMode="auto">
          <a:xfrm>
            <a:off x="5111750" y="2335213"/>
            <a:ext cx="1144588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Wax patterns</a:t>
            </a:r>
          </a:p>
        </p:txBody>
      </p:sp>
      <p:sp>
        <p:nvSpPr>
          <p:cNvPr id="1084666" name="Text Box 250"/>
          <p:cNvSpPr txBox="1">
            <a:spLocks noChangeArrowheads="1"/>
          </p:cNvSpPr>
          <p:nvPr/>
        </p:nvSpPr>
        <p:spPr bwMode="auto">
          <a:xfrm>
            <a:off x="5200650" y="2697163"/>
            <a:ext cx="107950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  <p:sp>
        <p:nvSpPr>
          <p:cNvPr id="1084667" name="Rectangle 251"/>
          <p:cNvSpPr>
            <a:spLocks noChangeArrowheads="1"/>
          </p:cNvSpPr>
          <p:nvPr/>
        </p:nvSpPr>
        <p:spPr bwMode="auto">
          <a:xfrm>
            <a:off x="2727325" y="963613"/>
            <a:ext cx="1528763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</a:t>
            </a:r>
          </a:p>
        </p:txBody>
      </p:sp>
      <p:sp>
        <p:nvSpPr>
          <p:cNvPr id="1084668" name="Rectangle 252"/>
          <p:cNvSpPr>
            <a:spLocks noChangeArrowheads="1"/>
          </p:cNvSpPr>
          <p:nvPr/>
        </p:nvSpPr>
        <p:spPr bwMode="auto">
          <a:xfrm>
            <a:off x="7072313" y="989013"/>
            <a:ext cx="1509712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suppliers</a:t>
            </a:r>
          </a:p>
        </p:txBody>
      </p:sp>
      <p:sp>
        <p:nvSpPr>
          <p:cNvPr id="1084669" name="Rectangle 253"/>
          <p:cNvSpPr>
            <a:spLocks noChangeArrowheads="1"/>
          </p:cNvSpPr>
          <p:nvPr/>
        </p:nvSpPr>
        <p:spPr bwMode="auto">
          <a:xfrm>
            <a:off x="4637088" y="887413"/>
            <a:ext cx="2090737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Wax molding &amp; assembly</a:t>
            </a:r>
          </a:p>
        </p:txBody>
      </p:sp>
      <p:cxnSp>
        <p:nvCxnSpPr>
          <p:cNvPr id="1084670" name="AutoShape 254"/>
          <p:cNvCxnSpPr>
            <a:cxnSpLocks noChangeShapeType="1"/>
            <a:stCxn id="1084667" idx="2"/>
            <a:endCxn id="1084662" idx="0"/>
          </p:cNvCxnSpPr>
          <p:nvPr/>
        </p:nvCxnSpPr>
        <p:spPr bwMode="auto">
          <a:xfrm>
            <a:off x="3492500" y="1323975"/>
            <a:ext cx="0" cy="742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71" name="AutoShape 255"/>
          <p:cNvCxnSpPr>
            <a:cxnSpLocks noChangeShapeType="1"/>
            <a:stCxn id="1084669" idx="2"/>
            <a:endCxn id="1084665" idx="0"/>
          </p:cNvCxnSpPr>
          <p:nvPr/>
        </p:nvCxnSpPr>
        <p:spPr bwMode="auto">
          <a:xfrm>
            <a:off x="5683250" y="1247775"/>
            <a:ext cx="1588" cy="10874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72" name="AutoShape 256"/>
          <p:cNvCxnSpPr>
            <a:cxnSpLocks noChangeShapeType="1"/>
            <a:stCxn id="1084668" idx="2"/>
            <a:endCxn id="1084661" idx="0"/>
          </p:cNvCxnSpPr>
          <p:nvPr/>
        </p:nvCxnSpPr>
        <p:spPr bwMode="auto">
          <a:xfrm>
            <a:off x="7827963" y="1349375"/>
            <a:ext cx="0" cy="908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34802</TotalTime>
  <Words>81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JACK BENHAM</cp:lastModifiedBy>
  <cp:revision>470</cp:revision>
  <dcterms:created xsi:type="dcterms:W3CDTF">2003-08-26T22:28:17Z</dcterms:created>
  <dcterms:modified xsi:type="dcterms:W3CDTF">2022-11-22T23:49:47Z</dcterms:modified>
</cp:coreProperties>
</file>