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34580" autoAdjust="0"/>
    <p:restoredTop sz="86410" autoAdjust="0"/>
  </p:normalViewPr>
  <p:slideViewPr>
    <p:cSldViewPr>
      <p:cViewPr varScale="1">
        <p:scale>
          <a:sx n="98" d="100"/>
          <a:sy n="98" d="100"/>
        </p:scale>
        <p:origin x="1152" y="7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A069628F-6E92-406D-8A7E-DE8C3ECB900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1657806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9C1CA199-DA7A-43CE-8C1D-D26B6FB691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48703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2908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383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8479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1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9035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5391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8818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825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44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58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310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57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671" name="Group 255"/>
          <p:cNvGraphicFramePr>
            <a:graphicFrameLocks noGrp="1"/>
          </p:cNvGraphicFramePr>
          <p:nvPr/>
        </p:nvGraphicFramePr>
        <p:xfrm>
          <a:off x="19050" y="19050"/>
          <a:ext cx="10106025" cy="7753351"/>
        </p:xfrm>
        <a:graphic>
          <a:graphicData uri="http://schemas.openxmlformats.org/drawingml/2006/table">
            <a:tbl>
              <a:tblPr/>
              <a:tblGrid>
                <a:gridCol w="116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42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4813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Improve Extrusion Tool Development Process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8438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84641" name="Rectangle 225"/>
          <p:cNvSpPr>
            <a:spLocks noChangeArrowheads="1"/>
          </p:cNvSpPr>
          <p:nvPr/>
        </p:nvSpPr>
        <p:spPr bwMode="auto">
          <a:xfrm>
            <a:off x="3317875" y="1014413"/>
            <a:ext cx="152558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External customers</a:t>
            </a:r>
          </a:p>
        </p:txBody>
      </p:sp>
      <p:sp>
        <p:nvSpPr>
          <p:cNvPr id="1084642" name="Rectangle 226"/>
          <p:cNvSpPr>
            <a:spLocks noChangeArrowheads="1"/>
          </p:cNvSpPr>
          <p:nvPr/>
        </p:nvSpPr>
        <p:spPr bwMode="auto">
          <a:xfrm>
            <a:off x="6483350" y="990600"/>
            <a:ext cx="142240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External suppliers</a:t>
            </a:r>
          </a:p>
        </p:txBody>
      </p:sp>
      <p:sp>
        <p:nvSpPr>
          <p:cNvPr id="1084643" name="Rectangle 227"/>
          <p:cNvSpPr>
            <a:spLocks noChangeArrowheads="1"/>
          </p:cNvSpPr>
          <p:nvPr/>
        </p:nvSpPr>
        <p:spPr bwMode="auto">
          <a:xfrm>
            <a:off x="6243638" y="2359025"/>
            <a:ext cx="1900237" cy="5905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Raw materials for</a:t>
            </a:r>
          </a:p>
          <a:p>
            <a:pPr algn="ctr"/>
            <a:r>
              <a:rPr lang="en-US" altLang="en-US" sz="1600">
                <a:latin typeface="Arial Narrow" pitchFamily="34" charset="0"/>
              </a:rPr>
              <a:t>machining and extrusion</a:t>
            </a:r>
          </a:p>
        </p:txBody>
      </p:sp>
      <p:sp>
        <p:nvSpPr>
          <p:cNvPr id="1084644" name="Rectangle 228"/>
          <p:cNvSpPr>
            <a:spLocks noChangeArrowheads="1"/>
          </p:cNvSpPr>
          <p:nvPr/>
        </p:nvSpPr>
        <p:spPr bwMode="auto">
          <a:xfrm>
            <a:off x="3335338" y="2286000"/>
            <a:ext cx="1497012" cy="8350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CAD drawing</a:t>
            </a:r>
          </a:p>
          <a:p>
            <a:pPr algn="ctr"/>
            <a:r>
              <a:rPr lang="en-US" altLang="en-US" sz="1600">
                <a:latin typeface="Arial Narrow" pitchFamily="34" charset="0"/>
              </a:rPr>
              <a:t>Dimensional specs</a:t>
            </a:r>
          </a:p>
          <a:p>
            <a:pPr algn="ctr"/>
            <a:r>
              <a:rPr lang="en-US" altLang="en-US" sz="1600">
                <a:latin typeface="Arial Narrow" pitchFamily="34" charset="0"/>
              </a:rPr>
              <a:t>Weight spec</a:t>
            </a:r>
          </a:p>
        </p:txBody>
      </p:sp>
      <p:sp>
        <p:nvSpPr>
          <p:cNvPr id="1084645" name="Text Box 229"/>
          <p:cNvSpPr txBox="1">
            <a:spLocks noChangeArrowheads="1"/>
          </p:cNvSpPr>
          <p:nvPr/>
        </p:nvSpPr>
        <p:spPr bwMode="auto">
          <a:xfrm>
            <a:off x="2009775" y="2506663"/>
            <a:ext cx="1025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X variables</a:t>
            </a:r>
          </a:p>
        </p:txBody>
      </p:sp>
      <p:sp>
        <p:nvSpPr>
          <p:cNvPr id="1084646" name="Text Box 230"/>
          <p:cNvSpPr txBox="1">
            <a:spLocks noChangeArrowheads="1"/>
          </p:cNvSpPr>
          <p:nvPr/>
        </p:nvSpPr>
        <p:spPr bwMode="auto">
          <a:xfrm>
            <a:off x="8162925" y="2506663"/>
            <a:ext cx="1025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X variables</a:t>
            </a:r>
          </a:p>
        </p:txBody>
      </p:sp>
      <p:cxnSp>
        <p:nvCxnSpPr>
          <p:cNvPr id="1084647" name="AutoShape 231"/>
          <p:cNvCxnSpPr>
            <a:cxnSpLocks noChangeShapeType="1"/>
            <a:stCxn id="1084641" idx="2"/>
            <a:endCxn id="1084644" idx="0"/>
          </p:cNvCxnSpPr>
          <p:nvPr/>
        </p:nvCxnSpPr>
        <p:spPr bwMode="auto">
          <a:xfrm>
            <a:off x="4081463" y="1360488"/>
            <a:ext cx="3175" cy="925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48" name="AutoShape 232"/>
          <p:cNvCxnSpPr>
            <a:cxnSpLocks noChangeShapeType="1"/>
            <a:stCxn id="1084642" idx="2"/>
            <a:endCxn id="1084643" idx="0"/>
          </p:cNvCxnSpPr>
          <p:nvPr/>
        </p:nvCxnSpPr>
        <p:spPr bwMode="auto">
          <a:xfrm>
            <a:off x="7194550" y="1336675"/>
            <a:ext cx="0" cy="1022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49" name="Rectangle 233"/>
          <p:cNvSpPr>
            <a:spLocks noChangeArrowheads="1"/>
          </p:cNvSpPr>
          <p:nvPr/>
        </p:nvSpPr>
        <p:spPr bwMode="auto">
          <a:xfrm>
            <a:off x="1477963" y="3562350"/>
            <a:ext cx="831850" cy="10287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CAD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drawing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from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 customer</a:t>
            </a:r>
          </a:p>
        </p:txBody>
      </p:sp>
      <p:sp>
        <p:nvSpPr>
          <p:cNvPr id="1084650" name="Rectangle 234"/>
          <p:cNvSpPr>
            <a:spLocks noChangeArrowheads="1"/>
          </p:cNvSpPr>
          <p:nvPr/>
        </p:nvSpPr>
        <p:spPr bwMode="auto">
          <a:xfrm>
            <a:off x="2625725" y="3903663"/>
            <a:ext cx="108743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Configuration</a:t>
            </a:r>
          </a:p>
        </p:txBody>
      </p:sp>
      <p:sp>
        <p:nvSpPr>
          <p:cNvPr id="1084651" name="Rectangle 235"/>
          <p:cNvSpPr>
            <a:spLocks noChangeArrowheads="1"/>
          </p:cNvSpPr>
          <p:nvPr/>
        </p:nvSpPr>
        <p:spPr bwMode="auto">
          <a:xfrm>
            <a:off x="4124325" y="3903663"/>
            <a:ext cx="85725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Machining</a:t>
            </a:r>
          </a:p>
        </p:txBody>
      </p:sp>
      <p:sp>
        <p:nvSpPr>
          <p:cNvPr id="1084652" name="Rectangle 236"/>
          <p:cNvSpPr>
            <a:spLocks noChangeArrowheads="1"/>
          </p:cNvSpPr>
          <p:nvPr/>
        </p:nvSpPr>
        <p:spPr bwMode="auto">
          <a:xfrm>
            <a:off x="5419725" y="3903663"/>
            <a:ext cx="77470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Polishing</a:t>
            </a:r>
          </a:p>
        </p:txBody>
      </p:sp>
      <p:sp>
        <p:nvSpPr>
          <p:cNvPr id="1084653" name="Rectangle 237"/>
          <p:cNvSpPr>
            <a:spLocks noChangeArrowheads="1"/>
          </p:cNvSpPr>
          <p:nvPr/>
        </p:nvSpPr>
        <p:spPr bwMode="auto">
          <a:xfrm>
            <a:off x="6638925" y="3910013"/>
            <a:ext cx="823913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Assembly</a:t>
            </a:r>
          </a:p>
        </p:txBody>
      </p:sp>
      <p:cxnSp>
        <p:nvCxnSpPr>
          <p:cNvPr id="1084654" name="AutoShape 238"/>
          <p:cNvCxnSpPr>
            <a:cxnSpLocks noChangeShapeType="1"/>
            <a:stCxn id="1084649" idx="3"/>
            <a:endCxn id="1084650" idx="1"/>
          </p:cNvCxnSpPr>
          <p:nvPr/>
        </p:nvCxnSpPr>
        <p:spPr bwMode="auto">
          <a:xfrm>
            <a:off x="2309813" y="4076700"/>
            <a:ext cx="31591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5" name="AutoShape 239"/>
          <p:cNvCxnSpPr>
            <a:cxnSpLocks noChangeShapeType="1"/>
            <a:stCxn id="1084650" idx="3"/>
            <a:endCxn id="1084651" idx="1"/>
          </p:cNvCxnSpPr>
          <p:nvPr/>
        </p:nvCxnSpPr>
        <p:spPr bwMode="auto">
          <a:xfrm>
            <a:off x="3713163" y="4076700"/>
            <a:ext cx="4111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6" name="AutoShape 240"/>
          <p:cNvCxnSpPr>
            <a:cxnSpLocks noChangeShapeType="1"/>
            <a:stCxn id="1084651" idx="3"/>
            <a:endCxn id="1084652" idx="1"/>
          </p:cNvCxnSpPr>
          <p:nvPr/>
        </p:nvCxnSpPr>
        <p:spPr bwMode="auto">
          <a:xfrm>
            <a:off x="4981575" y="4076700"/>
            <a:ext cx="4381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7" name="AutoShape 241"/>
          <p:cNvCxnSpPr>
            <a:cxnSpLocks noChangeShapeType="1"/>
            <a:stCxn id="1084652" idx="3"/>
            <a:endCxn id="1084653" idx="1"/>
          </p:cNvCxnSpPr>
          <p:nvPr/>
        </p:nvCxnSpPr>
        <p:spPr bwMode="auto">
          <a:xfrm>
            <a:off x="6194425" y="4076700"/>
            <a:ext cx="44450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8" name="AutoShape 242"/>
          <p:cNvCxnSpPr>
            <a:cxnSpLocks noChangeShapeType="1"/>
            <a:stCxn id="1084653" idx="3"/>
            <a:endCxn id="1084661" idx="1"/>
          </p:cNvCxnSpPr>
          <p:nvPr/>
        </p:nvCxnSpPr>
        <p:spPr bwMode="auto">
          <a:xfrm>
            <a:off x="7462838" y="4083050"/>
            <a:ext cx="3952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59" name="Rectangle 243"/>
          <p:cNvSpPr>
            <a:spLocks noChangeArrowheads="1"/>
          </p:cNvSpPr>
          <p:nvPr/>
        </p:nvSpPr>
        <p:spPr bwMode="auto">
          <a:xfrm>
            <a:off x="8823325" y="3571875"/>
            <a:ext cx="1031875" cy="10287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Tool and run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conditions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released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to Mfg</a:t>
            </a:r>
          </a:p>
        </p:txBody>
      </p:sp>
      <p:sp>
        <p:nvSpPr>
          <p:cNvPr id="1084660" name="Text Box 244"/>
          <p:cNvSpPr txBox="1">
            <a:spLocks noChangeArrowheads="1"/>
          </p:cNvSpPr>
          <p:nvPr/>
        </p:nvSpPr>
        <p:spPr bwMode="auto">
          <a:xfrm>
            <a:off x="4333875" y="4297363"/>
            <a:ext cx="2127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X variables (WWWWH)</a:t>
            </a:r>
          </a:p>
        </p:txBody>
      </p:sp>
      <p:sp>
        <p:nvSpPr>
          <p:cNvPr id="1084661" name="Rectangle 245"/>
          <p:cNvSpPr>
            <a:spLocks noChangeArrowheads="1"/>
          </p:cNvSpPr>
          <p:nvPr/>
        </p:nvSpPr>
        <p:spPr bwMode="auto">
          <a:xfrm>
            <a:off x="7858125" y="3911600"/>
            <a:ext cx="646113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Testing</a:t>
            </a:r>
          </a:p>
        </p:txBody>
      </p:sp>
      <p:cxnSp>
        <p:nvCxnSpPr>
          <p:cNvPr id="1084662" name="AutoShape 246"/>
          <p:cNvCxnSpPr>
            <a:cxnSpLocks noChangeShapeType="1"/>
            <a:stCxn id="1084661" idx="3"/>
            <a:endCxn id="1084659" idx="1"/>
          </p:cNvCxnSpPr>
          <p:nvPr/>
        </p:nvCxnSpPr>
        <p:spPr bwMode="auto">
          <a:xfrm>
            <a:off x="8504238" y="4084638"/>
            <a:ext cx="3190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63" name="Rectangle 247"/>
          <p:cNvSpPr>
            <a:spLocks noChangeArrowheads="1"/>
          </p:cNvSpPr>
          <p:nvPr/>
        </p:nvSpPr>
        <p:spPr bwMode="auto">
          <a:xfrm>
            <a:off x="6477000" y="5319713"/>
            <a:ext cx="146843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Sample extrusions</a:t>
            </a:r>
          </a:p>
        </p:txBody>
      </p:sp>
      <p:sp>
        <p:nvSpPr>
          <p:cNvPr id="1084664" name="Rectangle 248"/>
          <p:cNvSpPr>
            <a:spLocks noChangeArrowheads="1"/>
          </p:cNvSpPr>
          <p:nvPr/>
        </p:nvSpPr>
        <p:spPr bwMode="auto">
          <a:xfrm>
            <a:off x="3600450" y="5254625"/>
            <a:ext cx="1200150" cy="5905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Approved tool</a:t>
            </a:r>
          </a:p>
          <a:p>
            <a:pPr algn="ctr"/>
            <a:r>
              <a:rPr lang="en-US" altLang="en-US" sz="1600">
                <a:latin typeface="Arial Narrow" pitchFamily="34" charset="0"/>
              </a:rPr>
              <a:t>Run conditions</a:t>
            </a:r>
          </a:p>
        </p:txBody>
      </p:sp>
      <p:sp>
        <p:nvSpPr>
          <p:cNvPr id="1084665" name="Text Box 249"/>
          <p:cNvSpPr txBox="1">
            <a:spLocks noChangeArrowheads="1"/>
          </p:cNvSpPr>
          <p:nvPr/>
        </p:nvSpPr>
        <p:spPr bwMode="auto">
          <a:xfrm>
            <a:off x="2479675" y="5305425"/>
            <a:ext cx="1076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 Y variables</a:t>
            </a:r>
          </a:p>
        </p:txBody>
      </p:sp>
      <p:sp>
        <p:nvSpPr>
          <p:cNvPr id="1084666" name="Text Box 250"/>
          <p:cNvSpPr txBox="1">
            <a:spLocks noChangeArrowheads="1"/>
          </p:cNvSpPr>
          <p:nvPr/>
        </p:nvSpPr>
        <p:spPr bwMode="auto">
          <a:xfrm>
            <a:off x="7948613" y="5326063"/>
            <a:ext cx="1076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 Y variables</a:t>
            </a:r>
          </a:p>
        </p:txBody>
      </p:sp>
      <p:sp>
        <p:nvSpPr>
          <p:cNvPr id="1084667" name="Rectangle 251"/>
          <p:cNvSpPr>
            <a:spLocks noChangeArrowheads="1"/>
          </p:cNvSpPr>
          <p:nvPr/>
        </p:nvSpPr>
        <p:spPr bwMode="auto">
          <a:xfrm>
            <a:off x="3627438" y="6848475"/>
            <a:ext cx="1152525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Manufacturing</a:t>
            </a:r>
          </a:p>
        </p:txBody>
      </p:sp>
      <p:sp>
        <p:nvSpPr>
          <p:cNvPr id="1084668" name="Rectangle 252"/>
          <p:cNvSpPr>
            <a:spLocks noChangeArrowheads="1"/>
          </p:cNvSpPr>
          <p:nvPr/>
        </p:nvSpPr>
        <p:spPr bwMode="auto">
          <a:xfrm>
            <a:off x="6492875" y="6816725"/>
            <a:ext cx="144145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External customer</a:t>
            </a:r>
          </a:p>
        </p:txBody>
      </p:sp>
      <p:cxnSp>
        <p:nvCxnSpPr>
          <p:cNvPr id="1084669" name="AutoShape 253"/>
          <p:cNvCxnSpPr>
            <a:cxnSpLocks noChangeShapeType="1"/>
            <a:stCxn id="1084664" idx="2"/>
            <a:endCxn id="1084667" idx="0"/>
          </p:cNvCxnSpPr>
          <p:nvPr/>
        </p:nvCxnSpPr>
        <p:spPr bwMode="auto">
          <a:xfrm>
            <a:off x="4200525" y="5845175"/>
            <a:ext cx="3175" cy="1003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70" name="AutoShape 254"/>
          <p:cNvCxnSpPr>
            <a:cxnSpLocks noChangeShapeType="1"/>
            <a:stCxn id="1084663" idx="2"/>
            <a:endCxn id="1084668" idx="0"/>
          </p:cNvCxnSpPr>
          <p:nvPr/>
        </p:nvCxnSpPr>
        <p:spPr bwMode="auto">
          <a:xfrm>
            <a:off x="7212013" y="5665788"/>
            <a:ext cx="1587" cy="1150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35035</TotalTime>
  <Words>81</Words>
  <Application>Microsoft Office PowerPoint</Application>
  <PresentationFormat>Custom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JACK BENHAM</cp:lastModifiedBy>
  <cp:revision>471</cp:revision>
  <dcterms:created xsi:type="dcterms:W3CDTF">2003-08-26T22:28:17Z</dcterms:created>
  <dcterms:modified xsi:type="dcterms:W3CDTF">2022-11-22T23:51:42Z</dcterms:modified>
</cp:coreProperties>
</file>